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6" r:id="rId3"/>
    <p:sldId id="275" r:id="rId4"/>
    <p:sldId id="277" r:id="rId5"/>
    <p:sldId id="288" r:id="rId6"/>
    <p:sldId id="298" r:id="rId7"/>
    <p:sldId id="297" r:id="rId8"/>
    <p:sldId id="287" r:id="rId9"/>
    <p:sldId id="296" r:id="rId10"/>
    <p:sldId id="286" r:id="rId11"/>
    <p:sldId id="289" r:id="rId12"/>
    <p:sldId id="291" r:id="rId13"/>
    <p:sldId id="282" r:id="rId14"/>
    <p:sldId id="292" r:id="rId15"/>
    <p:sldId id="293" r:id="rId16"/>
    <p:sldId id="300" r:id="rId17"/>
    <p:sldId id="294" r:id="rId18"/>
    <p:sldId id="283" r:id="rId19"/>
    <p:sldId id="281" r:id="rId20"/>
    <p:sldId id="261" r:id="rId21"/>
    <p:sldId id="273" r:id="rId22"/>
    <p:sldId id="266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6323F-4E1F-4632-B301-6F3A9347A1DA}" v="13" dt="2021-08-28T16:16:51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660"/>
  </p:normalViewPr>
  <p:slideViewPr>
    <p:cSldViewPr>
      <p:cViewPr>
        <p:scale>
          <a:sx n="76" d="100"/>
          <a:sy n="76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yuzelshai" userId="IuQOFFFndbXrJ2EcJNKxMUlZo12Sat0wsDxtTD4RBJI=" providerId="None" clId="Web-{4F96323F-4E1F-4632-B301-6F3A9347A1DA}"/>
    <pc:docChg chg="modSld">
      <pc:chgData name="gyuzelshai" userId="IuQOFFFndbXrJ2EcJNKxMUlZo12Sat0wsDxtTD4RBJI=" providerId="None" clId="Web-{4F96323F-4E1F-4632-B301-6F3A9347A1DA}" dt="2021-08-28T16:16:51.224" v="12" actId="1076"/>
      <pc:docMkLst>
        <pc:docMk/>
      </pc:docMkLst>
      <pc:sldChg chg="delSp modSp">
        <pc:chgData name="gyuzelshai" userId="IuQOFFFndbXrJ2EcJNKxMUlZo12Sat0wsDxtTD4RBJI=" providerId="None" clId="Web-{4F96323F-4E1F-4632-B301-6F3A9347A1DA}" dt="2021-08-28T16:16:51.224" v="12" actId="1076"/>
        <pc:sldMkLst>
          <pc:docMk/>
          <pc:sldMk cId="3075711141" sldId="296"/>
        </pc:sldMkLst>
        <pc:spChg chg="mod">
          <ac:chgData name="gyuzelshai" userId="IuQOFFFndbXrJ2EcJNKxMUlZo12Sat0wsDxtTD4RBJI=" providerId="None" clId="Web-{4F96323F-4E1F-4632-B301-6F3A9347A1DA}" dt="2021-08-28T16:16:28.864" v="8" actId="1076"/>
          <ac:spMkLst>
            <pc:docMk/>
            <pc:sldMk cId="3075711141" sldId="296"/>
            <ac:spMk id="5" creationId="{00000000-0000-0000-0000-000000000000}"/>
          </ac:spMkLst>
        </pc:spChg>
        <pc:spChg chg="mod">
          <ac:chgData name="gyuzelshai" userId="IuQOFFFndbXrJ2EcJNKxMUlZo12Sat0wsDxtTD4RBJI=" providerId="None" clId="Web-{4F96323F-4E1F-4632-B301-6F3A9347A1DA}" dt="2021-08-28T16:16:32.379" v="9" actId="1076"/>
          <ac:spMkLst>
            <pc:docMk/>
            <pc:sldMk cId="3075711141" sldId="296"/>
            <ac:spMk id="11" creationId="{00000000-0000-0000-0000-000000000000}"/>
          </ac:spMkLst>
        </pc:spChg>
        <pc:spChg chg="mod">
          <ac:chgData name="gyuzelshai" userId="IuQOFFFndbXrJ2EcJNKxMUlZo12Sat0wsDxtTD4RBJI=" providerId="None" clId="Web-{4F96323F-4E1F-4632-B301-6F3A9347A1DA}" dt="2021-08-28T16:16:51.224" v="12" actId="1076"/>
          <ac:spMkLst>
            <pc:docMk/>
            <pc:sldMk cId="3075711141" sldId="296"/>
            <ac:spMk id="12" creationId="{00000000-0000-0000-0000-000000000000}"/>
          </ac:spMkLst>
        </pc:spChg>
        <pc:picChg chg="del">
          <ac:chgData name="gyuzelshai" userId="IuQOFFFndbXrJ2EcJNKxMUlZo12Sat0wsDxtTD4RBJI=" providerId="None" clId="Web-{4F96323F-4E1F-4632-B301-6F3A9347A1DA}" dt="2021-08-28T16:16:07.566" v="3"/>
          <ac:picMkLst>
            <pc:docMk/>
            <pc:sldMk cId="3075711141" sldId="296"/>
            <ac:picMk id="34" creationId="{00000000-0000-0000-0000-000000000000}"/>
          </ac:picMkLst>
        </pc:picChg>
        <pc:picChg chg="mod">
          <ac:chgData name="gyuzelshai" userId="IuQOFFFndbXrJ2EcJNKxMUlZo12Sat0wsDxtTD4RBJI=" providerId="None" clId="Web-{4F96323F-4E1F-4632-B301-6F3A9347A1DA}" dt="2021-08-28T16:16:35.770" v="10" actId="1076"/>
          <ac:picMkLst>
            <pc:docMk/>
            <pc:sldMk cId="3075711141" sldId="296"/>
            <ac:picMk id="41" creationId="{00000000-0000-0000-0000-000000000000}"/>
          </ac:picMkLst>
        </pc:picChg>
        <pc:picChg chg="mod">
          <ac:chgData name="gyuzelshai" userId="IuQOFFFndbXrJ2EcJNKxMUlZo12Sat0wsDxtTD4RBJI=" providerId="None" clId="Web-{4F96323F-4E1F-4632-B301-6F3A9347A1DA}" dt="2021-08-28T16:03:00.842" v="1" actId="1076"/>
          <ac:picMkLst>
            <pc:docMk/>
            <pc:sldMk cId="3075711141" sldId="296"/>
            <ac:picMk id="42" creationId="{00000000-0000-0000-0000-000000000000}"/>
          </ac:picMkLst>
        </pc:picChg>
        <pc:picChg chg="del">
          <ac:chgData name="gyuzelshai" userId="IuQOFFFndbXrJ2EcJNKxMUlZo12Sat0wsDxtTD4RBJI=" providerId="None" clId="Web-{4F96323F-4E1F-4632-B301-6F3A9347A1DA}" dt="2021-08-28T16:16:05.426" v="2"/>
          <ac:picMkLst>
            <pc:docMk/>
            <pc:sldMk cId="3075711141" sldId="296"/>
            <ac:picMk id="409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F74-7855-4671-996B-B528F12DD3E5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6361-E1F2-48EF-8809-52E04689C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F74-7855-4671-996B-B528F12DD3E5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6361-E1F2-48EF-8809-52E04689C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03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F74-7855-4671-996B-B528F12DD3E5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6361-E1F2-48EF-8809-52E04689C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1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F74-7855-4671-996B-B528F12DD3E5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6361-E1F2-48EF-8809-52E04689C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F74-7855-4671-996B-B528F12DD3E5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6361-E1F2-48EF-8809-52E04689C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1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F74-7855-4671-996B-B528F12DD3E5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6361-E1F2-48EF-8809-52E04689C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9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F74-7855-4671-996B-B528F12DD3E5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6361-E1F2-48EF-8809-52E04689C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2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F74-7855-4671-996B-B528F12DD3E5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6361-E1F2-48EF-8809-52E04689C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0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F74-7855-4671-996B-B528F12DD3E5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6361-E1F2-48EF-8809-52E04689C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9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F74-7855-4671-996B-B528F12DD3E5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6361-E1F2-48EF-8809-52E04689C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6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F74-7855-4671-996B-B528F12DD3E5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6361-E1F2-48EF-8809-52E04689C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7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ACF74-7855-4671-996B-B528F12DD3E5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76361-E1F2-48EF-8809-52E04689C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3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0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6.wdp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microsoft.com/office/2007/relationships/hdphoto" Target="../media/hdphoto20.wdp"/><Relationship Id="rId4" Type="http://schemas.microsoft.com/office/2007/relationships/hdphoto" Target="../media/hdphoto17.wdp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microsoft.com/office/2007/relationships/hdphoto" Target="../media/hdphoto23.wdp"/><Relationship Id="rId4" Type="http://schemas.microsoft.com/office/2007/relationships/hdphoto" Target="../media/hdphoto17.wdp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12" Type="http://schemas.openxmlformats.org/officeDocument/2006/relationships/image" Target="../media/image23.png"/><Relationship Id="rId17" Type="http://schemas.microsoft.com/office/2007/relationships/hdphoto" Target="../media/hdphoto9.wdp"/><Relationship Id="rId2" Type="http://schemas.openxmlformats.org/officeDocument/2006/relationships/image" Target="../media/image19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6.wdp"/><Relationship Id="rId5" Type="http://schemas.openxmlformats.org/officeDocument/2006/relationships/image" Target="../media/image15.png"/><Relationship Id="rId15" Type="http://schemas.microsoft.com/office/2007/relationships/hdphoto" Target="../media/hdphoto8.wdp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microsoft.com/office/2007/relationships/hdphoto" Target="../media/hdphoto5.wdp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31162" y="476672"/>
            <a:ext cx="8640960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 descr="https://i.pinimg.com/originals/0d/b2/25/0db225a6d334418af3f3f85513c445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06" y="1340768"/>
            <a:ext cx="6386689" cy="415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724128" y="4914532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03529" y="3508314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369298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54546" y="4589134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17420" y="3957852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99992" y="276323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3973" y="276323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867914" y="2393906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0" y="1487397"/>
            <a:ext cx="2254271" cy="10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260406" y="2015541"/>
            <a:ext cx="578066" cy="5630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472" y="3396368"/>
            <a:ext cx="1099905" cy="48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28378" y="4509309"/>
            <a:ext cx="490929" cy="52898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46961" y="5721023"/>
            <a:ext cx="53392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Составитель: </a:t>
            </a:r>
          </a:p>
          <a:p>
            <a:pPr algn="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Шайхутдинова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Гузель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Фаилевна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учитель начальных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Политехнический лицей №182 Кировского района г. Казани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s://pdnr.ru/poisk-ruru/baza23/148249191064.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17" y="1844824"/>
            <a:ext cx="525658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2482" y="418518"/>
            <a:ext cx="8352928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ЗВУКОВУЮ СХЕМУ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12096" y="5013176"/>
            <a:ext cx="22701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 А  К</a:t>
            </a:r>
          </a:p>
        </p:txBody>
      </p:sp>
    </p:spTree>
    <p:extLst>
      <p:ext uri="{BB962C8B-B14F-4D97-AF65-F5344CB8AC3E}">
        <p14:creationId xmlns:p14="http://schemas.microsoft.com/office/powerpoint/2010/main" val="33803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5904656" cy="235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5112568" cy="17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480" y="1325202"/>
            <a:ext cx="44326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  А    К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6081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слияние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твёрдого согласного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звуком</a:t>
            </a:r>
          </a:p>
        </p:txBody>
      </p:sp>
      <p:sp>
        <p:nvSpPr>
          <p:cNvPr id="6" name="Выгнутая вниз стрелка 5"/>
          <p:cNvSpPr/>
          <p:nvPr/>
        </p:nvSpPr>
        <p:spPr>
          <a:xfrm>
            <a:off x="1528932" y="2781285"/>
            <a:ext cx="1728192" cy="792088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rot="20088389">
            <a:off x="5110512" y="2515846"/>
            <a:ext cx="1515265" cy="1137397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9330" y="3616984"/>
            <a:ext cx="3078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ЗАМОЧЕК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0844" y="404664"/>
            <a:ext cx="524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слог    +  согласный</a:t>
            </a:r>
          </a:p>
        </p:txBody>
      </p:sp>
      <p:sp>
        <p:nvSpPr>
          <p:cNvPr id="10" name="Минус 9"/>
          <p:cNvSpPr/>
          <p:nvPr/>
        </p:nvSpPr>
        <p:spPr>
          <a:xfrm>
            <a:off x="3953227" y="-2547664"/>
            <a:ext cx="324036" cy="924526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00" y="5001857"/>
            <a:ext cx="665540" cy="6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53" y="5096415"/>
            <a:ext cx="783196" cy="5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82" y="2420888"/>
            <a:ext cx="5814813" cy="314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12482" y="418518"/>
            <a:ext cx="8352928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ЗВУКОВУЮ СХЕМУ К СЛОВАМ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726" y="5059685"/>
            <a:ext cx="2875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23258"/>
            <a:ext cx="23326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</a:p>
        </p:txBody>
      </p:sp>
    </p:spTree>
    <p:extLst>
      <p:ext uri="{BB962C8B-B14F-4D97-AF65-F5344CB8AC3E}">
        <p14:creationId xmlns:p14="http://schemas.microsoft.com/office/powerpoint/2010/main" val="15857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8796 L 0.01302 -0.36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3"/>
            <a:ext cx="5292080" cy="439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2482" y="418518"/>
            <a:ext cx="8352928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ПРАВИЛЬНУЮ ЗВУКОВУЮ СХЕМУ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35" y="1628800"/>
            <a:ext cx="4143375" cy="502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clip.inspirational-e-quotes.com/sites/default/files/clipart/160487/not-thinking-cliparts-160487-21315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4417" y1="10468" x2="54417" y2="10468"/>
                        <a14:foregroundMark x1="41125" y1="14723" x2="41125" y2="14723"/>
                        <a14:foregroundMark x1="58083" y1="17256" x2="58083" y2="17256"/>
                        <a14:foregroundMark x1="43333" y1="19790" x2="43333" y2="19790"/>
                        <a14:foregroundMark x1="56625" y1="13862" x2="56625" y2="13862"/>
                        <a14:foregroundMark x1="42583" y1="12141" x2="42583" y2="12141"/>
                        <a14:foregroundMark x1="41125" y1="8795" x2="41125" y2="8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36" y="1052736"/>
            <a:ext cx="2149997" cy="23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1" y="4149080"/>
            <a:ext cx="8519590" cy="113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12482" y="418518"/>
            <a:ext cx="8352928" cy="214638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твёрдые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согласные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[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[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[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Эти согласные произносятся только 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даже после них пишутся буквы «е», «ё», «и» или мягкий знак. </a:t>
            </a:r>
          </a:p>
        </p:txBody>
      </p:sp>
      <p:pic>
        <p:nvPicPr>
          <p:cNvPr id="5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39334"/>
            <a:ext cx="456406" cy="4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40" y="4710890"/>
            <a:ext cx="456406" cy="4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14581"/>
            <a:ext cx="456406" cy="4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47" y="1484784"/>
            <a:ext cx="4566816" cy="449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12482" y="418518"/>
            <a:ext cx="8352928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ЗВУКОВУЮ СХЕМУ К СЛОВАМ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26332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МЯСО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877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7100"/>
            <a:ext cx="7872111" cy="42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12482" y="332656"/>
            <a:ext cx="8352928" cy="164233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 мягкие согласные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[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[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[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согласные произносятся только 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9016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308" y="620688"/>
            <a:ext cx="84642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                 М  Е  Д  В  Е  Д Ь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   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793" y="2996952"/>
            <a:ext cx="8043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  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 В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 Т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92290" y="1677418"/>
            <a:ext cx="643833" cy="5789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33953" y="1677418"/>
            <a:ext cx="643833" cy="5789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36123" y="1682186"/>
            <a:ext cx="643833" cy="57895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90120" y="1682186"/>
            <a:ext cx="643833" cy="57895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88736" y="1682186"/>
            <a:ext cx="643833" cy="5789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32569" y="1682186"/>
            <a:ext cx="643833" cy="57895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e7.pngegg.com/pngimages/920/716/png-clipart-brown-bear-bear-mammal-anima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7" b="96006" l="1000" r="96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31" y="4365104"/>
            <a:ext cx="27675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3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2482" y="418518"/>
            <a:ext cx="8352928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ЗВУКОВУЮ СХЕМУ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СВОЕГО ИМЕНИ</a:t>
            </a:r>
          </a:p>
        </p:txBody>
      </p:sp>
      <p:pic>
        <p:nvPicPr>
          <p:cNvPr id="6146" name="Picture 2" descr="https://cdn.pixabay.com/photo/2019/02/19/19/45/thumbs-up-4007573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504807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43711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42088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78743" y="4070150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242088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09700" y="4425628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420888"/>
            <a:ext cx="643833" cy="57895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5987030"/>
            <a:ext cx="643833" cy="5789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2027259"/>
            <a:ext cx="643833" cy="5789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65" y="4419838"/>
            <a:ext cx="1420310" cy="75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" y="4779557"/>
            <a:ext cx="1666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6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804213/pub_5cfb7280051e5a00aef8c711_5cfb74e0aff15000afe5628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9" y="1336857"/>
            <a:ext cx="6336705" cy="551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3903" y="92994"/>
            <a:ext cx="68721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8170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9681" y="182642"/>
            <a:ext cx="1128019" cy="1057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6655" y="2931365"/>
            <a:ext cx="1199211" cy="10579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33" y="88168"/>
            <a:ext cx="1011120" cy="98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36" y="1153283"/>
            <a:ext cx="1613247" cy="11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3" y="4221088"/>
            <a:ext cx="1800200" cy="106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606741" y="450013"/>
            <a:ext cx="268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78305" y="2408145"/>
            <a:ext cx="2928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267744" y="4274983"/>
            <a:ext cx="559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слияние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мягкого согласного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47625" y="1597886"/>
            <a:ext cx="1152129" cy="10579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0" y="5489564"/>
            <a:ext cx="1800201" cy="106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06763" y="1942201"/>
            <a:ext cx="108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49244" y="3275680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267744" y="5543459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слияние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твёрдого согласного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33329" y="4251167"/>
            <a:ext cx="10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03743" y="5974346"/>
            <a:ext cx="1345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</a:t>
            </a:r>
            <a:endParaRPr lang="ru-RU" sz="1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59681" y="4735086"/>
            <a:ext cx="1277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</a:t>
            </a:r>
            <a:endParaRPr lang="ru-RU" sz="1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988140" y="5547353"/>
            <a:ext cx="10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742825" y="526957"/>
            <a:ext cx="2247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глухой согласный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657224" y="1413219"/>
            <a:ext cx="2433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звонкий согласный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68945"/>
            <a:ext cx="1080119" cy="139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6722074" y="2651625"/>
            <a:ext cx="1220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ударение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595754" y="3274413"/>
            <a:ext cx="214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на слоги</a:t>
            </a:r>
          </a:p>
        </p:txBody>
      </p:sp>
      <p:sp>
        <p:nvSpPr>
          <p:cNvPr id="6" name="Стрелка влево 5"/>
          <p:cNvSpPr/>
          <p:nvPr/>
        </p:nvSpPr>
        <p:spPr>
          <a:xfrm rot="1056423">
            <a:off x="1694723" y="2170894"/>
            <a:ext cx="1115272" cy="28127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 rot="20195720">
            <a:off x="1694723" y="3212411"/>
            <a:ext cx="1115272" cy="281278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369" y="143561"/>
            <a:ext cx="2216580" cy="2101698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269" y="2370729"/>
            <a:ext cx="2216580" cy="210169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7269" y="4590476"/>
            <a:ext cx="2216580" cy="210169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03849" y="143563"/>
            <a:ext cx="2216580" cy="2101699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20429" y="143563"/>
            <a:ext cx="2216580" cy="2101699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37009" y="143563"/>
            <a:ext cx="2216580" cy="2101699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03849" y="2370728"/>
            <a:ext cx="2216580" cy="210169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24203" y="2370729"/>
            <a:ext cx="2216580" cy="210169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40783" y="2370726"/>
            <a:ext cx="2216580" cy="210169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03849" y="4590474"/>
            <a:ext cx="2216580" cy="210169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24203" y="4590475"/>
            <a:ext cx="2216580" cy="210169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29872" y="4590476"/>
            <a:ext cx="2216580" cy="210169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269" y="143562"/>
            <a:ext cx="2216580" cy="2101699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269" y="2370729"/>
            <a:ext cx="2216580" cy="210169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7269" y="4590476"/>
            <a:ext cx="2216580" cy="210169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03849" y="143563"/>
            <a:ext cx="2216580" cy="2101699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20429" y="143563"/>
            <a:ext cx="2216580" cy="2101699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37009" y="143563"/>
            <a:ext cx="2216580" cy="2101699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03849" y="2370728"/>
            <a:ext cx="2216580" cy="210169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24203" y="2370729"/>
            <a:ext cx="2216580" cy="210169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40783" y="2370726"/>
            <a:ext cx="2216580" cy="210169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03849" y="4590474"/>
            <a:ext cx="2216580" cy="210169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24203" y="4590475"/>
            <a:ext cx="2216580" cy="210169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29872" y="4590476"/>
            <a:ext cx="2216580" cy="2101699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23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11" y="658335"/>
            <a:ext cx="1136607" cy="11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14" y="642343"/>
            <a:ext cx="1136607" cy="11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81" y="536549"/>
            <a:ext cx="1522716" cy="12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35" y="4941168"/>
            <a:ext cx="1136607" cy="11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9" y="4941167"/>
            <a:ext cx="1136607" cy="11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1" y="562415"/>
            <a:ext cx="1522716" cy="12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35" y="4941167"/>
            <a:ext cx="1522716" cy="12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04" y="4993337"/>
            <a:ext cx="1522716" cy="12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" y="57973"/>
            <a:ext cx="2960027" cy="21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0515"/>
            <a:ext cx="718966" cy="69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65" y="57973"/>
            <a:ext cx="3047290" cy="219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55" y="53665"/>
            <a:ext cx="2960027" cy="21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" y="2232483"/>
            <a:ext cx="2960027" cy="21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80" y="2232483"/>
            <a:ext cx="2960027" cy="21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16" y="2250143"/>
            <a:ext cx="3020939" cy="214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" y="3068960"/>
            <a:ext cx="1479168" cy="11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64" y="3068960"/>
            <a:ext cx="1567276" cy="11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54" y="3171143"/>
            <a:ext cx="1472937" cy="11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71" y="1224897"/>
            <a:ext cx="718966" cy="69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19" y="1224897"/>
            <a:ext cx="718966" cy="69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" y="4410105"/>
            <a:ext cx="8933918" cy="218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2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6" y="139674"/>
            <a:ext cx="2952328" cy="214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43" y="139671"/>
            <a:ext cx="2952328" cy="214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61" y="139672"/>
            <a:ext cx="2953281" cy="21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42" y="2288194"/>
            <a:ext cx="2952327" cy="21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49" y="2288196"/>
            <a:ext cx="2980393" cy="21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6" y="2288197"/>
            <a:ext cx="2952328" cy="215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0" y="1222480"/>
            <a:ext cx="718966" cy="69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83333"/>
            <a:ext cx="718966" cy="69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83333"/>
            <a:ext cx="718966" cy="69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5" y="3068960"/>
            <a:ext cx="1377402" cy="11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49" y="3143434"/>
            <a:ext cx="1503752" cy="11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41" y="3106324"/>
            <a:ext cx="1363791" cy="11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5" y="4446375"/>
            <a:ext cx="8866615" cy="212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2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863" y="299225"/>
            <a:ext cx="834785" cy="75351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7894" y="1196752"/>
            <a:ext cx="71785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</a:t>
            </a:r>
            <a:r>
              <a:rPr lang="ru-RU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429000"/>
            <a:ext cx="69156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2699792" y="4996459"/>
            <a:ext cx="458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</a:t>
            </a:r>
            <a:r>
              <a:rPr lang="ru-RU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</a:t>
            </a:r>
            <a:r>
              <a:rPr lang="ru-RU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6000" u="sng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07718" y="293723"/>
            <a:ext cx="834785" cy="7535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5834" y="2562009"/>
            <a:ext cx="834785" cy="7535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7894" y="5127536"/>
            <a:ext cx="834785" cy="7535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48609" y="2562008"/>
            <a:ext cx="834785" cy="7535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8158" y="5136125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8351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3" y="1268760"/>
            <a:ext cx="7858932" cy="391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723603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 О 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3519" y="3717032"/>
            <a:ext cx="2924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 Т</a:t>
            </a:r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6575597" y="5074961"/>
            <a:ext cx="360040" cy="81181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2312515" y="5077468"/>
            <a:ext cx="360040" cy="81181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7368644" cy="17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69160"/>
            <a:ext cx="5714598" cy="101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688" y="2907596"/>
            <a:ext cx="1870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39721" y="2911110"/>
            <a:ext cx="1838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7444" y="2907597"/>
            <a:ext cx="17424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5166" y="2911109"/>
            <a:ext cx="1855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20757" y="2911110"/>
            <a:ext cx="12723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2482" y="418518"/>
            <a:ext cx="8352928" cy="128229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мягкий знак обозначает 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мягкость согласного звука</a:t>
            </a:r>
          </a:p>
        </p:txBody>
      </p:sp>
    </p:spTree>
    <p:extLst>
      <p:ext uri="{BB962C8B-B14F-4D97-AF65-F5344CB8AC3E}">
        <p14:creationId xmlns:p14="http://schemas.microsoft.com/office/powerpoint/2010/main" val="399129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75568" y="231234"/>
            <a:ext cx="17224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</a:t>
            </a:r>
            <a:endParaRPr lang="ru-RU" sz="5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7487" y="4581128"/>
            <a:ext cx="16626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</a:t>
            </a:r>
            <a:endParaRPr lang="ru-RU" sz="5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5327" y="3110164"/>
            <a:ext cx="18533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endParaRPr lang="ru-RU" sz="5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9248" y="1811216"/>
            <a:ext cx="2340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У С 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2496" y="1050882"/>
            <a:ext cx="576064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71248" y="1055485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78958" y="1055485"/>
            <a:ext cx="576064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9248" y="4005064"/>
            <a:ext cx="576064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69263" y="4005064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65312" y="4005064"/>
            <a:ext cx="576064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0515" y="5384545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56579" y="5384545"/>
            <a:ext cx="576064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32643" y="5384545"/>
            <a:ext cx="576064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80515" y="2545668"/>
            <a:ext cx="576064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56579" y="2545668"/>
            <a:ext cx="576064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14058" y="2545668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91880" y="418518"/>
            <a:ext cx="5273530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 ПРОПУЩЕННЫЕ ЗВУКОВЫЕ ДОМИКИ</a:t>
            </a:r>
          </a:p>
        </p:txBody>
      </p:sp>
      <p:pic>
        <p:nvPicPr>
          <p:cNvPr id="9218" name="Picture 2" descr="https://clip.inspirational-e-quotes.com/sites/default/files/clipart/160487/not-thinking-cliparts-160487-213158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40" y="1407994"/>
            <a:ext cx="1878516" cy="163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275820" y="2019089"/>
            <a:ext cx="1080120" cy="10081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3131" y="3267027"/>
            <a:ext cx="1080120" cy="1008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896" y="3872377"/>
            <a:ext cx="1080120" cy="10081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48091" y="4880489"/>
            <a:ext cx="1080120" cy="10081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1431" y="5435604"/>
            <a:ext cx="1080120" cy="10081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59861 -0.3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31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38785 0.037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34254 -0.01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47657 -0.0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37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b3/c3/31/b3c331697c3ff957192c5215d3d2b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237105"/>
            <a:ext cx="5471553" cy="3644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1"/>
            <a:ext cx="4481442" cy="2370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12482" y="418518"/>
            <a:ext cx="8352928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ЗВУКОВУЮ СХЕМУ</a:t>
            </a:r>
          </a:p>
        </p:txBody>
      </p:sp>
    </p:spTree>
    <p:extLst>
      <p:ext uri="{BB962C8B-B14F-4D97-AF65-F5344CB8AC3E}">
        <p14:creationId xmlns:p14="http://schemas.microsoft.com/office/powerpoint/2010/main" val="27480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83" l="1354" r="97124">
                        <a14:foregroundMark x1="45178" y1="32540" x2="45178" y2="32540"/>
                        <a14:foregroundMark x1="37733" y1="38095" x2="37733" y2="38095"/>
                        <a14:foregroundMark x1="64298" y1="34127" x2="64298" y2="34127"/>
                        <a14:foregroundMark x1="90186" y1="50000" x2="90186" y2="50000"/>
                        <a14:backgroundMark x1="45178" y1="30159" x2="45178" y2="30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91" y="1515898"/>
            <a:ext cx="6968020" cy="14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11" y="619646"/>
            <a:ext cx="967730" cy="89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гнутая вниз стрелка 1"/>
          <p:cNvSpPr/>
          <p:nvPr/>
        </p:nvSpPr>
        <p:spPr>
          <a:xfrm>
            <a:off x="1907704" y="2692379"/>
            <a:ext cx="1728192" cy="792088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>
            <a:off x="5650363" y="2630105"/>
            <a:ext cx="1709758" cy="822214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800" y="34844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слияние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мягкого согласного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0379" y="34844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слияние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твёрдого согласного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звуком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4293096"/>
            <a:ext cx="8162364" cy="202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14" y="675910"/>
            <a:ext cx="1732582" cy="73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0737"/>
            <a:ext cx="1669221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24043" y="1682332"/>
            <a:ext cx="7585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677154"/>
            <a:ext cx="7825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79909" y="1677154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19113" y="1682332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7997" y="5306355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71959" y="4939393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40724" y="53063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14005" y="496947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1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s.by.prom.st/173915853_w640_h640_igrus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45" y="155255"/>
            <a:ext cx="2700301" cy="151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053" y="1039595"/>
            <a:ext cx="85972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Г   Р   У  Ш  К  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6364" y="2239926"/>
            <a:ext cx="1137728" cy="12897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77181" y="2239926"/>
            <a:ext cx="1137728" cy="12897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49530" y="2255170"/>
            <a:ext cx="1137728" cy="12897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2250089"/>
            <a:ext cx="1137728" cy="12897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2239926"/>
            <a:ext cx="1137728" cy="12897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38033" y="2253535"/>
            <a:ext cx="1137728" cy="12897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6364" y="2250088"/>
            <a:ext cx="1152129" cy="12795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2780" y="2244239"/>
            <a:ext cx="1152129" cy="12795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35129" y="2249321"/>
            <a:ext cx="1152129" cy="12795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8033" y="2250089"/>
            <a:ext cx="1152129" cy="12795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1695" y="2260251"/>
            <a:ext cx="1152129" cy="12795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64256" y="2250088"/>
            <a:ext cx="1137728" cy="12897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2239924"/>
            <a:ext cx="1152129" cy="1305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64256" y="2263698"/>
            <a:ext cx="1152129" cy="12795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1963" y="4149080"/>
            <a:ext cx="1152129" cy="12795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4152068"/>
            <a:ext cx="1152129" cy="12795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6108" y="5949280"/>
            <a:ext cx="8342517" cy="66164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 ЗВУК, ПОСЛЕ КОТОРОГО НЕ СТОИТ ГЛАСНАЯ - ЗАМОЧЕК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30" y="4152068"/>
            <a:ext cx="2326231" cy="12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436096" y="4152068"/>
            <a:ext cx="1152129" cy="12766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Ш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90" y="4152068"/>
            <a:ext cx="2294094" cy="12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244434" y="46071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52783" y="440805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22833" y="460719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222244" y="439657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33" y="260648"/>
            <a:ext cx="967730" cy="89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Стрелка вверх 7168"/>
          <p:cNvSpPr/>
          <p:nvPr/>
        </p:nvSpPr>
        <p:spPr>
          <a:xfrm>
            <a:off x="5724129" y="5306954"/>
            <a:ext cx="324882" cy="642326"/>
          </a:xfrm>
          <a:prstGeom prst="up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>
            <a:off x="2018894" y="5306954"/>
            <a:ext cx="324882" cy="642326"/>
          </a:xfrm>
          <a:prstGeom prst="up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06387" y="290322"/>
            <a:ext cx="2597767" cy="74927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ДОЛГИЙ ГЛАСНЫЙ ЗВУК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(перед ним не стоит согласный)</a:t>
            </a:r>
          </a:p>
        </p:txBody>
      </p:sp>
      <p:sp>
        <p:nvSpPr>
          <p:cNvPr id="44" name="Стрелка вверх 43"/>
          <p:cNvSpPr/>
          <p:nvPr/>
        </p:nvSpPr>
        <p:spPr>
          <a:xfrm flipH="1" flipV="1">
            <a:off x="220052" y="707289"/>
            <a:ext cx="270327" cy="142556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80" y="2577986"/>
            <a:ext cx="670159" cy="65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16" y="2558169"/>
            <a:ext cx="670159" cy="65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711" y="4933923"/>
            <a:ext cx="335079" cy="3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www.clipartmax.com/png/middle/220-2204016_earphones-emoji-%F0%9F%8E%A7-emoj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74" y="4900252"/>
            <a:ext cx="335079" cy="3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7" y="2561330"/>
            <a:ext cx="923205" cy="7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27" y="2572546"/>
            <a:ext cx="980806" cy="7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50" y="4900252"/>
            <a:ext cx="532177" cy="37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s://www.clipartmax.com/png/middle/18-185824_bell-icon-bell-icon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041" b="96284" l="10000" r="90000">
                        <a14:foregroundMark x1="50357" y1="75845" x2="50357" y2="75845"/>
                        <a14:foregroundMark x1="54286" y1="85135" x2="54286" y2="85135"/>
                        <a14:foregroundMark x1="60952" y1="83446" x2="60952" y2="83446"/>
                        <a14:foregroundMark x1="45952" y1="89865" x2="45952" y2="89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69" y="4842541"/>
            <a:ext cx="625639" cy="4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7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FD67B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265</Words>
  <Application>Microsoft Office PowerPoint</Application>
  <PresentationFormat>Экран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89</cp:revision>
  <cp:lastPrinted>2021-07-22T10:07:35Z</cp:lastPrinted>
  <dcterms:created xsi:type="dcterms:W3CDTF">2021-07-22T06:31:11Z</dcterms:created>
  <dcterms:modified xsi:type="dcterms:W3CDTF">2022-12-15T19:58:46Z</dcterms:modified>
</cp:coreProperties>
</file>